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8" r:id="rId2"/>
    <p:sldId id="259" r:id="rId3"/>
  </p:sldIdLst>
  <p:sldSz cx="6858000" cy="12193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20EA2C-30EB-F088-860B-5590A38F9728}" name="Office" initials="OM" userId="S::w5525@office2023.cab::cda66e9a-4093-4226-bdaf-b36d73c64cc5" providerId="AD"/>
  <p188:author id="{F8DF00D6-A03E-AFA9-E909-7291BAAFBD1D}" name="Kan Min-Yen" initials="" userId="S::dcskmy@nus.edu.sg::75081141-1951-4f41-9fb3-30a73892ea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F98"/>
    <a:srgbClr val="E5B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0"/>
    <p:restoredTop sz="94690"/>
  </p:normalViewPr>
  <p:slideViewPr>
    <p:cSldViewPr snapToGrid="0">
      <p:cViewPr>
        <p:scale>
          <a:sx n="124" d="100"/>
          <a:sy n="124" d="100"/>
        </p:scale>
        <p:origin x="784" y="-2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7236-0551-8C42-96B4-4412322B76A0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3FA3D-CB25-3341-AECD-0C8A0A4E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73F9A-40D4-E180-342A-2B7A4C67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D87DC-425D-6908-1EE6-8E64CFA34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465388" y="685800"/>
            <a:ext cx="19272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AB143-993F-DB18-D1C0-E396E206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5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AECA-C3AD-667F-3368-D87B6841C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74B1A-1B3A-1D1C-F06F-99B9BE009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465388" y="685800"/>
            <a:ext cx="19272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95AA9-6063-3107-E24E-E14AEF76F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3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572"/>
            <a:ext cx="5829300" cy="424517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4457"/>
            <a:ext cx="5143500" cy="294396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9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96"/>
            <a:ext cx="1478756" cy="103335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96"/>
            <a:ext cx="4350544" cy="103335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1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933"/>
            <a:ext cx="5915025" cy="507219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60111"/>
            <a:ext cx="5915025" cy="266734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14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978"/>
            <a:ext cx="2914650" cy="7736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978"/>
            <a:ext cx="2914650" cy="7736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7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99"/>
            <a:ext cx="5915025" cy="2356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9124"/>
            <a:ext cx="2901255" cy="146492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4047"/>
            <a:ext cx="2901255" cy="6551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9124"/>
            <a:ext cx="2915543" cy="146492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4047"/>
            <a:ext cx="2915543" cy="6551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5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1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1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906"/>
            <a:ext cx="2211884" cy="28451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653"/>
            <a:ext cx="3471863" cy="86653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8076"/>
            <a:ext cx="2211884" cy="67770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906"/>
            <a:ext cx="2211884" cy="28451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653"/>
            <a:ext cx="3471863" cy="866535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8076"/>
            <a:ext cx="2211884" cy="67770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99"/>
            <a:ext cx="5915025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978"/>
            <a:ext cx="5915025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11301652"/>
            <a:ext cx="154305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1652"/>
            <a:ext cx="2314575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1652"/>
            <a:ext cx="154305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8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ti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4" Type="http://schemas.openxmlformats.org/officeDocument/2006/relationships/image" Target="../media/image2.ti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3" Type="http://schemas.openxmlformats.org/officeDocument/2006/relationships/image" Target="../media/image1.ti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emf"/><Relationship Id="rId5" Type="http://schemas.openxmlformats.org/officeDocument/2006/relationships/image" Target="../media/image3.jpeg"/><Relationship Id="rId10" Type="http://schemas.openxmlformats.org/officeDocument/2006/relationships/image" Target="../media/image17.emf"/><Relationship Id="rId4" Type="http://schemas.openxmlformats.org/officeDocument/2006/relationships/image" Target="../media/image2.tif"/><Relationship Id="rId9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CCC8-6405-F0DE-ED12-42AEA65B3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ep Reinforcement Learning with Distributional Semantic Rewards for Abstractive Summarization">
            <a:extLst>
              <a:ext uri="{FF2B5EF4-FFF2-40B4-BE49-F238E27FC236}">
                <a16:creationId xmlns:a16="http://schemas.microsoft.com/office/drawing/2014/main" id="{7264B4D2-DA33-3EA4-2F7E-CED0A281795B}"/>
              </a:ext>
            </a:extLst>
          </p:cNvPr>
          <p:cNvSpPr txBox="1"/>
          <p:nvPr/>
        </p:nvSpPr>
        <p:spPr>
          <a:xfrm>
            <a:off x="-3731689" y="83275"/>
            <a:ext cx="17038337" cy="56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lang="en-GB" sz="3200" b="1" dirty="0"/>
              <a:t>Are Knowledge and Reference in Multilingual Language Models Cross-Lingually Consistent?</a:t>
            </a:r>
            <a:endParaRPr lang="en-US" sz="3200" b="1" dirty="0">
              <a:latin typeface="Apple Braille Outline 6 Dot" pitchFamily="2" charset="0"/>
              <a:cs typeface="Al Bayan Plain" pitchFamily="2" charset="-78"/>
            </a:endParaRPr>
          </a:p>
        </p:txBody>
      </p:sp>
      <p:sp>
        <p:nvSpPr>
          <p:cNvPr id="120" name="Siyao Li1*, Deren Lei1*, Pengda Qin2, William Yang Wang1">
            <a:extLst>
              <a:ext uri="{FF2B5EF4-FFF2-40B4-BE49-F238E27FC236}">
                <a16:creationId xmlns:a16="http://schemas.microsoft.com/office/drawing/2014/main" id="{21212CD5-0B4A-7670-0AAE-5EEFE903242F}"/>
              </a:ext>
            </a:extLst>
          </p:cNvPr>
          <p:cNvSpPr txBox="1"/>
          <p:nvPr/>
        </p:nvSpPr>
        <p:spPr>
          <a:xfrm>
            <a:off x="1286906" y="728535"/>
            <a:ext cx="7001143" cy="345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/>
          <a:p>
            <a:pPr algn="ctr"/>
            <a:r>
              <a:rPr lang="en-GB" sz="1778" dirty="0"/>
              <a:t>Xi Ai*, Mahardika Krisna Ihsani*, Min-Yen Kan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9A554D03-1830-C064-1F45-4DD741FD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956376" y="2125608"/>
            <a:ext cx="4754073" cy="862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7A0E4F7-9EE9-F980-CC12-AFD1FDE9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7492782" y="9227484"/>
            <a:ext cx="2175425" cy="822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BZUAI_Logo_EN_Blue_CMYK.jpg" descr="MBZUAI_Logo_EN_Blue_CMYK.jpg">
            <a:extLst>
              <a:ext uri="{FF2B5EF4-FFF2-40B4-BE49-F238E27FC236}">
                <a16:creationId xmlns:a16="http://schemas.microsoft.com/office/drawing/2014/main" id="{686DD67A-0774-9D29-41E4-D6C242A55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8041241" y="6221889"/>
            <a:ext cx="3102294" cy="1041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2FFD3-8926-FAF9-8D4C-1F15C571E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57316" y="1172733"/>
            <a:ext cx="6382662" cy="3590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69A20-CAFB-B49B-88E7-A48B90E12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73" y="1163827"/>
            <a:ext cx="6382662" cy="3590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1E522-0EC7-9BF4-7971-AAAA7ABD1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835" y="1154920"/>
            <a:ext cx="6374489" cy="35856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D7733-6091-7A29-99DD-0C08B7A72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457316" y="4738136"/>
            <a:ext cx="6382662" cy="35902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C59C71-1A79-1A7D-428B-03C052E3B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086" y="4716995"/>
            <a:ext cx="6380409" cy="3588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D86E1C-D2EA-972A-B4D4-4B4AF40612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0494" y="4711217"/>
            <a:ext cx="6367401" cy="35816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2486C-FE77-4095-4C41-3D750A197B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457316" y="8328382"/>
            <a:ext cx="6382659" cy="35902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99205C-6386-3F85-2F83-7B13228C10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172" y="8305975"/>
            <a:ext cx="6422495" cy="36126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109F41-8A4C-CECD-E75A-B618562972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5233" y="8328381"/>
            <a:ext cx="6382660" cy="35902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8CE024-7203-A4FB-D80F-D10642CC8B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46968" y="10983789"/>
            <a:ext cx="1113745" cy="10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DB2F-84FF-7549-B8C3-CA539C2B3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ep Reinforcement Learning with Distributional Semantic Rewards for Abstractive Summarization">
            <a:extLst>
              <a:ext uri="{FF2B5EF4-FFF2-40B4-BE49-F238E27FC236}">
                <a16:creationId xmlns:a16="http://schemas.microsoft.com/office/drawing/2014/main" id="{4E66EFAF-E0F9-DD80-0F43-F71AE9C68874}"/>
              </a:ext>
            </a:extLst>
          </p:cNvPr>
          <p:cNvSpPr txBox="1"/>
          <p:nvPr/>
        </p:nvSpPr>
        <p:spPr>
          <a:xfrm>
            <a:off x="74486" y="-21478"/>
            <a:ext cx="6709025" cy="687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lang="en-GB" sz="2000" b="1" dirty="0"/>
              <a:t>Are Knowledge and Reference in Multilingual Language Models Cross-Lingually Consistent?</a:t>
            </a:r>
            <a:endParaRPr lang="en-US" sz="2000" b="1" dirty="0">
              <a:latin typeface="Apple Braille Outline 6 Dot" pitchFamily="2" charset="0"/>
              <a:cs typeface="Al Bayan Plain" pitchFamily="2" charset="-78"/>
            </a:endParaRPr>
          </a:p>
        </p:txBody>
      </p:sp>
      <p:sp>
        <p:nvSpPr>
          <p:cNvPr id="120" name="Siyao Li1*, Deren Lei1*, Pengda Qin2, William Yang Wang1">
            <a:extLst>
              <a:ext uri="{FF2B5EF4-FFF2-40B4-BE49-F238E27FC236}">
                <a16:creationId xmlns:a16="http://schemas.microsoft.com/office/drawing/2014/main" id="{142C9C3F-3A8F-B8F4-5B44-C2F561DE9EB9}"/>
              </a:ext>
            </a:extLst>
          </p:cNvPr>
          <p:cNvSpPr txBox="1"/>
          <p:nvPr/>
        </p:nvSpPr>
        <p:spPr>
          <a:xfrm>
            <a:off x="1218943" y="600072"/>
            <a:ext cx="4420109" cy="345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/>
          <a:p>
            <a:pPr algn="ctr"/>
            <a:r>
              <a:rPr lang="en-GB" sz="1778" dirty="0"/>
              <a:t>Xi Ai*, Mahardika Krisna Ihsani*, Min-Yen Kan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F9C14D65-7F35-8401-450A-D82A8EE6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75" y="9255409"/>
            <a:ext cx="3428997" cy="622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D7E2638-04A8-253A-2062-721F82CA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731" y="9002637"/>
            <a:ext cx="2175425" cy="822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BZUAI_Logo_EN_Blue_CMYK.jpg" descr="MBZUAI_Logo_EN_Blue_CMYK.jpg">
            <a:extLst>
              <a:ext uri="{FF2B5EF4-FFF2-40B4-BE49-F238E27FC236}">
                <a16:creationId xmlns:a16="http://schemas.microsoft.com/office/drawing/2014/main" id="{2F23FD4E-9A06-4028-443F-5D7880AE7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0" y="10341548"/>
            <a:ext cx="3102294" cy="1041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F84A74-97FE-1E16-7DFF-BA3D61DCF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179" y="6789550"/>
            <a:ext cx="1090630" cy="1046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0D1AE3-2FAB-1610-D247-4BD062634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45812"/>
            <a:ext cx="3429000" cy="1928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4622-DF70-0A1D-BF0A-3A3D2562C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46" y="2857210"/>
            <a:ext cx="3429003" cy="1928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6F599-7783-18A6-D28F-0E787A9EB3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6321" y="2779699"/>
            <a:ext cx="3429003" cy="1928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966C10-B23A-307B-82EF-D778CA6225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86" y="4786016"/>
            <a:ext cx="3047628" cy="17142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9538FD-3DA0-774D-6529-F7DCE1935C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8996" y="4740605"/>
            <a:ext cx="3428997" cy="1928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514E5B-853C-F468-117A-9B09FFAABF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62" y="6322834"/>
            <a:ext cx="3428997" cy="19288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3D809F-3BEA-ED68-3A8D-F364C4019D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8997" y="945812"/>
            <a:ext cx="3428997" cy="19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3542</TotalTime>
  <Words>40</Words>
  <Application>Microsoft Macintosh PowerPoint</Application>
  <PresentationFormat>Custom</PresentationFormat>
  <Paragraphs>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Apple Braille Outline 6 Dot</vt:lpstr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Lu, Xinyuan</dc:creator>
  <cp:lastModifiedBy>Office</cp:lastModifiedBy>
  <cp:revision>34</cp:revision>
  <dcterms:created xsi:type="dcterms:W3CDTF">2025-03-14T08:12:37Z</dcterms:created>
  <dcterms:modified xsi:type="dcterms:W3CDTF">2025-10-11T10:34:39Z</dcterms:modified>
</cp:coreProperties>
</file>